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564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510"/>
  </p:normalViewPr>
  <p:slideViewPr>
    <p:cSldViewPr snapToGrid="0" snapToObjects="1">
      <p:cViewPr varScale="1">
        <p:scale>
          <a:sx n="105" d="100"/>
          <a:sy n="105" d="100"/>
        </p:scale>
        <p:origin x="200" y="1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3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bag-of-visual-words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58DDB5-1F43-3F46-AC98-6CB8A2F0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69850"/>
            <a:ext cx="5969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12.9</a:t>
            </a:r>
            <a:endParaRPr lang="en" sz="3000" dirty="0">
              <a:solidFill>
                <a:srgbClr val="0000FF"/>
              </a:solidFill>
            </a:endParaRP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818471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din </a:t>
            </a:r>
            <a:r>
              <a:rPr lang="en" sz="2400" dirty="0" err="1"/>
              <a:t>punct</a:t>
            </a:r>
            <a:r>
              <a:rPr lang="en" sz="2400" dirty="0"/>
              <a:t> de </a:t>
            </a:r>
            <a:r>
              <a:rPr lang="en" sz="2400" dirty="0" err="1"/>
              <a:t>vedere</a:t>
            </a:r>
            <a:r>
              <a:rPr lang="en" sz="2400" dirty="0"/>
              <a:t> </a:t>
            </a:r>
            <a:r>
              <a:rPr lang="en" sz="2400" dirty="0" err="1"/>
              <a:t>matematic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6EE3C1-E01C-8D44-AD50-AE796E1167D0}"/>
              </a:ext>
            </a:extLst>
          </p:cNvPr>
          <p:cNvSpPr txBox="1"/>
          <p:nvPr/>
        </p:nvSpPr>
        <p:spPr>
          <a:xfrm>
            <a:off x="518110" y="30630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bias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</a:t>
            </a:r>
            <a:r>
              <a:rPr lang="en" sz="2000">
                <a:solidFill>
                  <a:srgbClr val="B90EAA"/>
                </a:solidFill>
              </a:rPr>
              <a:t>= </a:t>
            </a:r>
            <a:r>
              <a:rPr lang="en" sz="2000" b="1">
                <a:solidFill>
                  <a:srgbClr val="B90EAA"/>
                </a:solidFill>
              </a:rPr>
              <a:t>2.04</a:t>
            </a:r>
            <a:endParaRPr lang="en" sz="2000" b="1" dirty="0">
              <a:solidFill>
                <a:srgbClr val="B90EAA"/>
              </a:solidFill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</a:t>
            </a:r>
            <a:r>
              <a:rPr lang="en" sz="2200" dirty="0" err="1">
                <a:solidFill>
                  <a:srgbClr val="0000FF"/>
                </a:solidFill>
              </a:rPr>
              <a:t>avea</a:t>
            </a:r>
            <a:r>
              <a:rPr lang="en" sz="2200" dirty="0">
                <a:solidFill>
                  <a:srgbClr val="0000FF"/>
                </a:solidFill>
              </a:rPr>
              <a:t> </a:t>
            </a:r>
            <a:r>
              <a:rPr lang="en" sz="2200" dirty="0" err="1">
                <a:solidFill>
                  <a:srgbClr val="0000FF"/>
                </a:solidFill>
              </a:rPr>
              <a:t>funcția</a:t>
            </a:r>
            <a:r>
              <a:rPr lang="en" sz="2200" dirty="0">
                <a:solidFill>
                  <a:srgbClr val="0000FF"/>
                </a:solidFill>
              </a:rPr>
              <a:t>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2778</Words>
  <Application>Microsoft Macintosh PowerPoint</Application>
  <PresentationFormat>On-screen Show (16:9)</PresentationFormat>
  <Paragraphs>641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466</cp:revision>
  <dcterms:modified xsi:type="dcterms:W3CDTF">2023-05-18T13:01:12Z</dcterms:modified>
</cp:coreProperties>
</file>